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C24626-AC1B-4963-BBAB-A0B5FD441E8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3BA246-9506-48DF-BCD2-75004D76E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7803482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Lucy (Australopithecus)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4648200" cy="2590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Lucy is a 3.2 million year old Australopithecus </a:t>
            </a:r>
            <a:r>
              <a:rPr lang="en-US" sz="1800" dirty="0" err="1" smtClean="0"/>
              <a:t>Afarensis</a:t>
            </a:r>
            <a:r>
              <a:rPr lang="en-US" sz="1800" dirty="0" smtClean="0"/>
              <a:t>. She is a </a:t>
            </a:r>
            <a:r>
              <a:rPr lang="en-US" sz="1800" dirty="0" err="1" smtClean="0"/>
              <a:t>hominin</a:t>
            </a:r>
            <a:r>
              <a:rPr lang="en-US" sz="1800" dirty="0" smtClean="0"/>
              <a:t> and provides evidence the bipedalism came before the increase in brain size due to a small skull like apes, but the upright walk like that of humans. Her skeleton was found in Ethiopia in 1974 by Donald </a:t>
            </a:r>
            <a:r>
              <a:rPr lang="en-US" sz="1800" dirty="0" err="1" smtClean="0"/>
              <a:t>Johanson</a:t>
            </a:r>
            <a:r>
              <a:rPr lang="en-US" sz="1800" dirty="0" smtClean="0"/>
              <a:t>, Maurice </a:t>
            </a:r>
            <a:r>
              <a:rPr lang="en-US" sz="1800" dirty="0" err="1" smtClean="0"/>
              <a:t>Taieb</a:t>
            </a:r>
            <a:r>
              <a:rPr lang="en-US" sz="1800" dirty="0" smtClean="0"/>
              <a:t>, Yves </a:t>
            </a:r>
            <a:r>
              <a:rPr lang="en-US" sz="1800" dirty="0" err="1" smtClean="0"/>
              <a:t>Coppens</a:t>
            </a:r>
            <a:r>
              <a:rPr lang="en-US" sz="1800" dirty="0" smtClean="0"/>
              <a:t>, and Tom Gray. Lucy’s exhibit currently resides in Ethiopia.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7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04800"/>
            <a:ext cx="6477000" cy="6248400"/>
          </a:xfrm>
        </p:spPr>
      </p:pic>
    </p:spTree>
    <p:extLst>
      <p:ext uri="{BB962C8B-B14F-4D97-AF65-F5344CB8AC3E}">
        <p14:creationId xmlns:p14="http://schemas.microsoft.com/office/powerpoint/2010/main" xmlns="" val="28212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153" y="3914776"/>
            <a:ext cx="3429000" cy="63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(Above) Yves </a:t>
            </a:r>
            <a:r>
              <a:rPr lang="en-US" sz="2000" dirty="0" err="1" smtClean="0"/>
              <a:t>Coppens</a:t>
            </a:r>
            <a:r>
              <a:rPr lang="en-US" sz="2000" dirty="0" smtClean="0"/>
              <a:t> a French anthropologist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479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171953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0350" y="304800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(Left) Donald </a:t>
            </a:r>
            <a:r>
              <a:rPr lang="en-US" dirty="0" err="1" smtClean="0"/>
              <a:t>Johanson</a:t>
            </a:r>
            <a:r>
              <a:rPr lang="en-US" dirty="0" smtClean="0"/>
              <a:t> an American paleoanthropologist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0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41782"/>
            <a:ext cx="5488709" cy="45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French Geologist Maurice </a:t>
            </a:r>
            <a:r>
              <a:rPr lang="en-US" sz="1800" dirty="0" err="1" smtClean="0"/>
              <a:t>Taieb</a:t>
            </a:r>
            <a:r>
              <a:rPr lang="en-US" sz="1800" dirty="0" smtClean="0"/>
              <a:t> holding the skull of Lucy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109"/>
            <a:ext cx="415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34208"/>
            <a:ext cx="3184276" cy="40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533399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Replica of Lucy’s skeleton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908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04800"/>
            <a:ext cx="5334000" cy="79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(Left) Lucy’s remains found in Ethiopia. Her </a:t>
            </a:r>
            <a:r>
              <a:rPr lang="en-US" dirty="0"/>
              <a:t>catalogue number is AL </a:t>
            </a:r>
            <a:r>
              <a:rPr lang="en-US" dirty="0" smtClean="0"/>
              <a:t>288-1.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622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36838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4000" y="5048682"/>
            <a:ext cx="383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(Right)Casts of Lucy’s remains in Mexico.</a:t>
            </a:r>
          </a:p>
        </p:txBody>
      </p:sp>
    </p:spTree>
    <p:extLst>
      <p:ext uri="{BB962C8B-B14F-4D97-AF65-F5344CB8AC3E}">
        <p14:creationId xmlns:p14="http://schemas.microsoft.com/office/powerpoint/2010/main" xmlns="" val="14798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038" y="152400"/>
            <a:ext cx="4114800" cy="71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/>
              <a:t>(Left) Another reconstruction of Lucy’s skeleton in the Cleveland Museum of Natural History.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9" y="304800"/>
            <a:ext cx="2433638" cy="63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417312" cy="42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41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exhibit is a reconstruction at the National Museum of Natural History. Washington,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2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533400"/>
            <a:ext cx="2895600" cy="155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Rendering of Lucy including the found fragments of her skull.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(Right) Lucy’s ribs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475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107</TotalTime>
  <Words>179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  Lucy (Australopithecus)</vt:lpstr>
      <vt:lpstr>Slide 2</vt:lpstr>
      <vt:lpstr>Slide 3</vt:lpstr>
      <vt:lpstr>Slide 4</vt:lpstr>
      <vt:lpstr>Slide 5</vt:lpstr>
      <vt:lpstr>Slide 6</vt:lpstr>
      <vt:lpstr>Slide 7</vt:lpstr>
    </vt:vector>
  </TitlesOfParts>
  <Company>M-DCPS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Lucy (Australopithecus)</dc:title>
  <dc:creator>Tresvant, Rose M.</dc:creator>
  <cp:lastModifiedBy>156384</cp:lastModifiedBy>
  <cp:revision>16</cp:revision>
  <dcterms:created xsi:type="dcterms:W3CDTF">2013-08-22T12:11:10Z</dcterms:created>
  <dcterms:modified xsi:type="dcterms:W3CDTF">2013-08-27T17:18:11Z</dcterms:modified>
</cp:coreProperties>
</file>